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9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7658EE-351F-45B4-801E-01BF51DC1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E089542-6409-4685-B6F0-7866A5C28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3447BA-E581-443A-821D-961E2346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E30CB2-BA08-477F-A96D-6FB92671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73DE96-BAAA-4B8B-9828-12C3DC7BA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4540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01F634-9404-4445-871C-34FFDCF8C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73F802F-7F6E-4BAF-93C6-DA5517E73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534E8D-ACB0-4E34-8B91-F06283BDF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E30353-0377-40E1-ABB4-D2B01B551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25761D-3811-464A-807E-12A6132E0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68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14B5831-478C-41EF-8E2D-04403D04E4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E1DE80-117E-423C-88A5-5E5E80C1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9ADE3C-23BE-43F6-A932-EEC475B4F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54CE51-1E6E-4846-9F7E-E708D7B2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809EE8-9E15-4C6C-9A0B-B42B89599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40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DEC2EC-10E0-4FC7-A4DB-26CE151B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79D9EE-CF56-41D1-99B7-5FCABE580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F7DE0D-CCCC-49FF-A9B2-77BFD0CF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516A2F-FF64-4FA5-A3AA-120694A5E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48C31E-5E59-407C-9BE5-BFB3848D0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26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6AFBEE-42D6-43C5-93B9-8A5EB02AA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EF154A-EBB3-4A21-9774-7ED0B3108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1C6B86-449A-4AEA-B1B2-CC54D589C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A5DDE3-0616-4346-9143-5C89E8FAC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9948B-F99F-4CD0-9DC5-724E9A08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18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3B1CA-5120-4B57-B20C-9902F60D2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C9C779-7311-4B4F-A67C-F020D0C1B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80B8D4-B772-4761-9BFE-5CFD9B82C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CEEB40-0531-4216-8ECE-DCE89EF3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D5A70E-D16E-4E00-9DCE-4831625B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805AAD-5BD8-4A78-86DC-9ED1BBED3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683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FD6F4-DB7A-4A47-BC49-6C7BE9AA1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540685-EF17-4196-AE24-303CBC52A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1B2532-7621-456C-B3B2-191FCC720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34396F-7B68-470D-BBD3-4B9602FDE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FC905A3-785F-44CC-80BB-4988AA51D4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10B508-5843-49C3-9ECF-2B80EEB6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BEB3C6-CFA8-4AB8-AD01-7668B8B5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02E8B0-0445-42A6-98CB-C2A344BD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89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76FD97-270D-4819-A1FC-B1669C36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59F017-5BC5-482E-8394-5948D8AE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D0EFC9-5DCF-4C2E-966D-53A99B4EB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5D83EA-21F2-4514-ADFE-EA917C38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810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BAAC1C-2F3D-448D-B1B8-618540BA5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94DA7B2-28F7-48CB-BF6B-2832F4671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99335E-84C1-4CB1-A4B3-E1484D45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95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0F3BAF-DA88-4567-9A36-596C92A12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28FB83-9D87-4551-AFEB-E147715ED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7F29182-E099-4989-8BF5-4A27205EF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E3E9BD-C44C-46DA-BC05-62B592FCB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2A1661-E1EB-46BB-8D93-E1518A9ED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125802-EFD6-4005-9251-8FDE994AA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422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C1F8B0-1822-42C8-A82B-3581F67E5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14447FD-D241-4724-A33B-CDD9F4EF8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317DFB7-CEFB-449C-B6BC-0287E6AA2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A318E0-630A-46E6-9A6C-FC541B272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EC9330-B1A3-4639-BBE7-3D1805E00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010C8C-1F19-43ED-9963-0D939A86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55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00A22F3-405A-4D6D-A773-8EEF67D65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D2BC6A-B7B5-40D4-865D-FC81FBBAC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F9171B-DDF8-4FC9-8473-1584F5BB9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9C16D-08A7-483D-8083-3BF5E2919167}" type="datetimeFigureOut">
              <a:rPr lang="fr-FR" smtClean="0"/>
              <a:t>25/09/2019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3D7375-1D78-4D1A-B60D-3F417230C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733342-258D-4630-BAF8-04C31D31A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2704-3B73-486A-8163-9B7B380463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85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F41124-736F-4A98-AE9F-2EE1D7DCA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F569628-F720-4AE3-9EB3-783E7CF8D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50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2A3440D-48BC-44D6-968A-887FCDB1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F55B38C-5FE2-4A7A-9E5A-6646A2E6A4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8F000F-AE4C-462C-BD8E-FD7C3B11C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574306" cy="2834621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859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8F3C6B-45A1-467F-BC3B-2300AFB96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17454DD-1D14-4196-A600-17B246159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09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9E2321-BCEE-4758-84D4-A26B90E7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D3D91A7-62F9-4052-ABC5-1B7B8B223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132ECC5-9F5D-48F2-9815-B769517FC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49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E8EA20-3C7F-4A9F-A5C2-890C5CAF8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1BEE62A-3F23-4183-9970-44415E924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8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22B28C-2758-47F6-BC75-49F1B8C0A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E8FB45B-AF50-4073-BCC0-BDC556FE1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989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Grand écran</PresentationFormat>
  <Paragraphs>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frederic.meziani@outlook.fr</dc:creator>
  <cp:lastModifiedBy>frederic.meziani@outlook.fr</cp:lastModifiedBy>
  <cp:revision>1</cp:revision>
  <dcterms:created xsi:type="dcterms:W3CDTF">2019-09-25T12:58:04Z</dcterms:created>
  <dcterms:modified xsi:type="dcterms:W3CDTF">2019-09-25T13:04:19Z</dcterms:modified>
</cp:coreProperties>
</file>